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3" r:id="rId7"/>
    <p:sldId id="262" r:id="rId8"/>
    <p:sldId id="261" r:id="rId9"/>
    <p:sldId id="260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27207-4A8F-A29A-CE26-6A8B92468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E0B926-BF31-BC39-289B-88AA4CCD8C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E4C78-26DD-668D-1555-6D2F3B68E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7B588-5B85-4045-BB70-2CE221C78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D4B36-9FD4-7446-ADD8-31A799BE0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16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FCED9-A23C-0762-B3C2-D68C09524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1F973C-7F45-CA1B-DFAF-0751BFC145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589F5-6979-FC08-4D94-E3E639F7D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974E8-3399-8627-D9A1-6F3BAF8E1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3DF3D-AE1D-736C-009B-6A64D0CA5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212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FABCCF-FA18-6A99-675A-CDBEE6CAF9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4B8999-5FE9-A269-D2E9-1B6974553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09686-AFAA-583A-82E0-8F0CCC16D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952E9-A46E-71AF-4049-60AC18A75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B2FB6-00B2-3F2C-10C3-4A9FB4680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158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1BFB1-6E05-DBC4-82B9-B8E037834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BF506-7B50-57C5-4A9E-9872EE102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6F7AD2-93D0-7FE8-C07B-EAF2D903E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8933A-BCEA-E78B-08FD-C40037ED0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A4D39-469B-CC57-0630-66D74231D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854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A2A39-7078-3D11-F5F6-E8A8E68A7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763911-2D46-53A0-24EC-A2CECEB72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0BED9-DE86-73BA-EB51-ACA3C0F60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79FD1-98F3-58E9-73F7-EC4F6B345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A4B54-55B8-FE7A-2FD4-435A60541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26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2F302-3BC7-5F80-22FD-47225FB95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0DC24-3A5D-1F4E-0E7B-4AE72BF73F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A007B-3242-5DB7-B567-E7C9A3D55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6E77CD-1CA3-2CC9-2989-6E901878A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0624C3-608C-2797-1ADA-FEF63A538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8B99A2-07A9-023D-029C-3C78F852C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475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68D15-E937-3E96-D3DF-AD18BF102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804FC-7D34-B573-5C24-9CF1E4062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5AD3E7-0FFB-8FF6-067A-5E59065408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7B233C-F285-CBAE-9208-068083B00D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D8D9E1-61A4-B14A-C559-04FCA13982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E5211A-A590-B161-DF4F-3547950DF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37476C-DAF4-A5EA-C02F-E47E8541D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222528-9500-0D91-B754-EA290CCF3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06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6B5AD-F184-86DC-8B4D-BC00EEA8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C8A5C9-325F-CA97-E303-DEA985781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036B94-67AD-09DD-BF6C-B8CF7DAB4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A8175E-171B-A251-0831-84DDE628B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034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6F051F-8CBD-CE80-5582-AC1D55C11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9779EA-7F74-AB44-C076-09DF0127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B6C28-C8A5-9553-2E04-E93B7D1A0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97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99812-7A7A-93CB-8A8F-3DC443112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33AF1-F882-B846-8363-3E9D58A84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9B36DE-C797-0786-C998-CEF365CDA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799383-56E9-7364-872F-A3EC84F68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A795D0-250D-2BAD-D936-F8F7F3499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94ABBB-A381-8C1B-D8EB-2C02273AF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992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47BC1-18CD-150A-D660-42993AA25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A6B5C0-C3FB-2667-BC80-126AEF319C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C40E29-48E4-C788-B4FD-573EE7CF4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1C8038-F1EC-AC14-1632-4434B260C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AACCE5-7AE2-A2EA-D0D2-1A36B7831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A7062-F7AE-3015-9B1B-7A25BABEE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38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FA1858-FCDE-8948-C05A-88A75E01E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B028D-7051-4BB2-4938-27E9D89C28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15507-69C7-3EBA-1722-9FC625B234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54691B-78BA-4BF4-8D0D-21E271C333EE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8B3BE-3888-30DB-B1B1-A6836E37C4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925EE-F7B7-C543-B1C4-E31A0C5AA5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95A64E-B5E4-4879-BA26-C3CAB3421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419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B717C-B76D-76E8-65FC-8D3D53CB85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A02192-9BA1-8D2D-EA94-B57FE34889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E56499-0F12-8BF3-DAA4-4CC8C9364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5962" y="-100484"/>
            <a:ext cx="12557051" cy="704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16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612F1A-761F-CA39-7F68-3550A79BB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web page&#10;&#10;Description automatically generated">
            <a:extLst>
              <a:ext uri="{FF2B5EF4-FFF2-40B4-BE49-F238E27FC236}">
                <a16:creationId xmlns:a16="http://schemas.microsoft.com/office/drawing/2014/main" id="{703CA810-3E70-A754-0A91-1D531509A9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654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CA8651-1185-26A4-5348-988EEF9A0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54E010-708C-E1F9-D7DC-8F44C2404A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" r="759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127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A44B64-7BD4-7F17-2AE2-B546FACC3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860" y="0"/>
            <a:ext cx="12285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2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EFF826-F305-A554-1D47-1C77EB69A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3318" y="-70338"/>
            <a:ext cx="12333424" cy="692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54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66B6E2-3947-427E-C247-52438986BD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7" r="308" b="-1"/>
          <a:stretch/>
        </p:blipFill>
        <p:spPr>
          <a:xfrm>
            <a:off x="20" y="-80387"/>
            <a:ext cx="12191980" cy="693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9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2C2D05-6FF9-D7E8-175B-1D7708716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F57D42-9A11-96DC-2B18-A438EF74BA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845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49D3C4-F9A4-F3C4-6460-7BA18FE50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68281B-D932-A9BE-9DA9-B9BF9C7332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945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E2664A-89DE-9CEE-1F99-3EA58AA89E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22828-DEC2-95F4-638C-1770FD3F73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43" r="29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446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7C2209-F457-138C-8D47-5882F436B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BFF5BA-DA88-DAF3-AA20-158A8B4BAD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11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860788-DE07-59F5-C7B7-ADE91A25D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B0BD8A-3CC5-6265-4E35-2922CAAAB6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305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Reem Hussin MostafaIbrahim</dc:creator>
  <cp:lastModifiedBy>Reem Hussin MostafaIbrahim</cp:lastModifiedBy>
  <cp:revision>1</cp:revision>
  <dcterms:created xsi:type="dcterms:W3CDTF">2025-01-06T21:51:39Z</dcterms:created>
  <dcterms:modified xsi:type="dcterms:W3CDTF">2025-01-06T22:24:15Z</dcterms:modified>
</cp:coreProperties>
</file>

<file path=docProps/thumbnail.jpeg>
</file>